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7"/>
  </p:notesMasterIdLst>
  <p:handoutMasterIdLst>
    <p:handoutMasterId r:id="rId288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  <p:sldId id="553" r:id="rId28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3" d="100"/>
          <a:sy n="93" d="100"/>
        </p:scale>
        <p:origin x="90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viewProps" Target="viewProps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theme" Target="theme/theme1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tableStyles" Target="tableStyle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handoutMaster" Target="handoutMasters/handoutMaster1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presProps" Target="presProps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804D-BBD6-5804-531F-CE631011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33361-F058-6070-D015-9E0E88BC7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C59B3-5A03-8EDC-0BB8-31E7FD7D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E00-19BB-46E3-9DB9-77DFCD57B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79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.png"/><Relationship Id="rId7" Type="http://schemas.openxmlformats.org/officeDocument/2006/relationships/image" Target="../media/image48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.png"/><Relationship Id="rId7" Type="http://schemas.openxmlformats.org/officeDocument/2006/relationships/image" Target="../media/image48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1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1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1.pn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9" y="2404990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81749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94" y="2965210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1294C-C5BC-E886-B6DC-30244333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CBC51B0-BAB8-1BF8-3BE7-D330082234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AB360D7-6ACC-EB58-B88C-13C854A1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95648-971A-8C8F-6031-6FC2219E218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E184C4B-5BB0-0638-12BF-BC737F1F0FA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16.20 Horizontal Separator &amp; 16.21 Vertical Separator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3725B-E241-8F60-22B3-A9470E9A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0885F-117B-6832-AA9C-E9C548662765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809813-FDBF-7BEE-364E-3D7F227531F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AECA89-1830-1270-5F16-7FDBA03B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4EC20A-0019-FE92-803D-55757C1B7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296" y="2360711"/>
            <a:ext cx="8948791" cy="427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EBC8-8F9F-CAE5-1B90-174833CA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52" y="4659054"/>
            <a:ext cx="4110304" cy="140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8CCB3-806D-AB8C-DD9F-13BBCCAA6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283" y="5006644"/>
            <a:ext cx="4110304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780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93344</TotalTime>
  <Words>6525</Words>
  <Application>Microsoft Office PowerPoint</Application>
  <PresentationFormat>Widescreen</PresentationFormat>
  <Paragraphs>2000</Paragraphs>
  <Slides>282</Slides>
  <Notes>280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282</vt:i4>
      </vt:variant>
    </vt:vector>
  </HeadingPairs>
  <TitlesOfParts>
    <vt:vector size="286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380</cp:revision>
  <dcterms:created xsi:type="dcterms:W3CDTF">2024-05-25T18:34:36Z</dcterms:created>
  <dcterms:modified xsi:type="dcterms:W3CDTF">2024-11-03T11:15:07Z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